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29CD5-4BB8-4265-B62E-BB36CDAF643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DA770-AC95-4792-B6AF-ED9FE51C78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84232-71C8-473F-8301-3A6938241FC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FFE75-D1E6-40EF-8A68-539A650019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1"/>
            <a:ext cx="7772400" cy="1142999"/>
          </a:xfrm>
        </p:spPr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Chapter Test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62200"/>
            <a:ext cx="6400800" cy="3048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2.01 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Use logic and deductive reasoning to draw conclusions and solve problems.</a:t>
            </a:r>
          </a:p>
          <a:p>
            <a:pPr lvl="0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2.02 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Apply properties, definitions, and theorems of angles and lines to solve problems and write proofs.</a:t>
            </a:r>
          </a:p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9530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tx2">
                    <a:lumMod val="50000"/>
                  </a:schemeClr>
                </a:solidFill>
              </a:rPr>
              <a:t>Turn in Standardized Test Prep </a:t>
            </a:r>
          </a:p>
          <a:p>
            <a:pPr>
              <a:buNone/>
            </a:pPr>
            <a:endParaRPr lang="en-US" sz="4400" dirty="0" smtClean="0"/>
          </a:p>
          <a:p>
            <a:pPr>
              <a:buNone/>
            </a:pPr>
            <a:r>
              <a:rPr lang="en-US" sz="4400" dirty="0" smtClean="0"/>
              <a:t>Unit </a:t>
            </a:r>
            <a:r>
              <a:rPr lang="en-US" sz="4400" dirty="0" smtClean="0"/>
              <a:t>2 Test</a:t>
            </a:r>
          </a:p>
          <a:p>
            <a:pPr>
              <a:buNone/>
            </a:pPr>
            <a:r>
              <a:rPr lang="en-US" sz="4400" b="1" u="sng" dirty="0" smtClean="0">
                <a:solidFill>
                  <a:schemeClr val="tx2">
                    <a:lumMod val="50000"/>
                  </a:schemeClr>
                </a:solidFill>
              </a:rPr>
              <a:t>Homework</a:t>
            </a:r>
            <a:r>
              <a:rPr lang="en-US" sz="4400" dirty="0" smtClean="0">
                <a:solidFill>
                  <a:schemeClr val="tx2">
                    <a:lumMod val="50000"/>
                  </a:schemeClr>
                </a:solidFill>
              </a:rPr>
              <a:t>:  Cumulative Review Chapters 1-2</a:t>
            </a:r>
            <a:endParaRPr 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Chapter Test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Test</dc:title>
  <dc:creator>kimberly sharkey</dc:creator>
  <cp:lastModifiedBy>kimberly sharkey</cp:lastModifiedBy>
  <cp:revision>3</cp:revision>
  <dcterms:created xsi:type="dcterms:W3CDTF">2010-02-14T16:27:04Z</dcterms:created>
  <dcterms:modified xsi:type="dcterms:W3CDTF">2011-01-12T01:48:53Z</dcterms:modified>
</cp:coreProperties>
</file>